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57" r:id="rId4"/>
    <p:sldId id="258" r:id="rId5"/>
    <p:sldId id="263" r:id="rId6"/>
    <p:sldId id="267" r:id="rId7"/>
    <p:sldId id="259" r:id="rId8"/>
    <p:sldId id="261" r:id="rId9"/>
    <p:sldId id="264" r:id="rId10"/>
    <p:sldId id="260" r:id="rId11"/>
    <p:sldId id="265" r:id="rId12"/>
    <p:sldId id="266" r:id="rId13"/>
    <p:sldId id="269" r:id="rId14"/>
    <p:sldId id="270" r:id="rId15"/>
    <p:sldId id="2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186B-3929-4181-B2CA-A1531046FDF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0F09E-85F5-4C24-BA0B-471258C3FA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Loner\&#1056;&#1072;&#1073;&#1086;&#1095;&#1080;&#1081;%20&#1089;&#1090;&#1086;&#1083;\&#1053;&#1072;%20&#1079;&#1072;&#1088;&#1103;&#1076;&#1082;&#1091;%20-%20&#1087;&#1086;%20&#1087;&#1086;&#1088;&#1103;&#1076;&#1082;&#1091;\060%20SHKILNIY%20DZVINOK%20%20-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4714884"/>
            <a:ext cx="7772400" cy="1470025"/>
          </a:xfrm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tx2">
                    <a:lumMod val="75000"/>
                  </a:schemeClr>
                </a:solidFill>
              </a:rPr>
              <a:t>На зарядку – по порядку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D:\Вчитель\Презентації\Animations\Предмети\2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0"/>
            <a:ext cx="3901604" cy="3381390"/>
          </a:xfrm>
          <a:prstGeom prst="rect">
            <a:avLst/>
          </a:prstGeom>
          <a:noFill/>
        </p:spPr>
      </p:pic>
      <p:pic>
        <p:nvPicPr>
          <p:cNvPr id="5" name="060 SHKILNIY DZVINOK  -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0"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Loner\Рабочий стол\Нова фізкультхвилинка\d813ac3f087fbf43d90c8b82cf45e3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285992"/>
            <a:ext cx="2864077" cy="3509899"/>
          </a:xfrm>
          <a:prstGeom prst="rect">
            <a:avLst/>
          </a:prstGeom>
          <a:noFill/>
        </p:spPr>
      </p:pic>
    </p:spTree>
  </p:cSld>
  <p:clrMapOvr>
    <a:masterClrMapping/>
  </p:clrMapOvr>
  <p:transition advTm="889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читель\Презентації\Animations\Люди\1рол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000108"/>
            <a:ext cx="3214710" cy="5357849"/>
          </a:xfrm>
          <a:prstGeom prst="rect">
            <a:avLst/>
          </a:prstGeom>
          <a:noFill/>
        </p:spPr>
      </p:pic>
    </p:spTree>
  </p:cSld>
  <p:clrMapOvr>
    <a:masterClrMapping/>
  </p:clrMapOvr>
  <p:transition advTm="806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Loner\Рабочий стол\Нова фізкультхвилинка\d2a52dd7bb8c929f2154b971c99b34f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285992"/>
            <a:ext cx="2571768" cy="4146975"/>
          </a:xfrm>
          <a:prstGeom prst="rect">
            <a:avLst/>
          </a:prstGeom>
          <a:noFill/>
        </p:spPr>
      </p:pic>
    </p:spTree>
  </p:cSld>
  <p:clrMapOvr>
    <a:masterClrMapping/>
  </p:clrMapOvr>
  <p:transition advTm="704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oner\Рабочий стол\Нова фізкультхвилинка\b51fc2250264baf0cdebf00a8b24ee5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71744"/>
            <a:ext cx="3917364" cy="3298833"/>
          </a:xfrm>
          <a:prstGeom prst="rect">
            <a:avLst/>
          </a:prstGeom>
          <a:noFill/>
        </p:spPr>
      </p:pic>
    </p:spTree>
  </p:cSld>
  <p:clrMapOvr>
    <a:masterClrMapping/>
  </p:clrMapOvr>
  <p:transition advTm="767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Loner\Рабочий стол\Нова фізкультхвилинка\f270704a64d27d4c6b654f58f188359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857496"/>
            <a:ext cx="4777867" cy="3307754"/>
          </a:xfrm>
          <a:prstGeom prst="rect">
            <a:avLst/>
          </a:prstGeom>
          <a:noFill/>
        </p:spPr>
      </p:pic>
    </p:spTree>
  </p:cSld>
  <p:clrMapOvr>
    <a:masterClrMapping/>
  </p:clrMapOvr>
  <p:transition advTm="814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Loner\Рабочий стол\Нова фізкультхвилинка\6e512718eb4ddfdeb3be803fc4e3f79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571744"/>
            <a:ext cx="3165853" cy="3658319"/>
          </a:xfrm>
          <a:prstGeom prst="rect">
            <a:avLst/>
          </a:prstGeom>
          <a:noFill/>
        </p:spPr>
      </p:pic>
    </p:spTree>
  </p:cSld>
  <p:clrMapOvr>
    <a:masterClrMapping/>
  </p:clrMapOvr>
  <p:transition advTm="996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Loner\Рабочий стол\Нова фізкультхвилинка\bd85a4a72267ab70f7a3955fede8f9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143248"/>
            <a:ext cx="1855793" cy="3149964"/>
          </a:xfrm>
          <a:prstGeom prst="rect">
            <a:avLst/>
          </a:prstGeom>
          <a:noFill/>
        </p:spPr>
      </p:pic>
      <p:pic>
        <p:nvPicPr>
          <p:cNvPr id="4" name="Picture 2" descr="D:\Вчитель\Презентації\Animations\Люди\c59c83655bb268201c5b69a034736c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761" y="3143248"/>
            <a:ext cx="1971689" cy="3143272"/>
          </a:xfrm>
          <a:prstGeom prst="rect">
            <a:avLst/>
          </a:prstGeom>
          <a:noFill/>
        </p:spPr>
      </p:pic>
    </p:spTree>
  </p:cSld>
  <p:clrMapOvr>
    <a:masterClrMapping/>
  </p:clrMapOvr>
  <p:transition advTm="81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oner\Рабочий стол\Нова фізкультхвилинка\a3be690535b275d3a3afdf50a72ecd4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8420" y="2285992"/>
            <a:ext cx="3862406" cy="3862406"/>
          </a:xfrm>
          <a:prstGeom prst="rect">
            <a:avLst/>
          </a:prstGeom>
          <a:noFill/>
        </p:spPr>
      </p:pic>
    </p:spTree>
  </p:cSld>
  <p:clrMapOvr>
    <a:masterClrMapping/>
  </p:clrMapOvr>
  <p:transition advTm="718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Loner\Рабочий стол\Нова фізкультхвилинка\8ce42f860543490818aabbcad3dda0c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357430"/>
            <a:ext cx="2609862" cy="3388242"/>
          </a:xfrm>
          <a:prstGeom prst="rect">
            <a:avLst/>
          </a:prstGeom>
          <a:noFill/>
        </p:spPr>
      </p:pic>
    </p:spTree>
  </p:cSld>
  <p:clrMapOvr>
    <a:masterClrMapping/>
  </p:clrMapOvr>
  <p:transition advTm="734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Вчитель\Презентації\Animations\Люди\4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563228"/>
            <a:ext cx="2214578" cy="4482518"/>
          </a:xfrm>
          <a:prstGeom prst="rect">
            <a:avLst/>
          </a:prstGeom>
          <a:noFill/>
        </p:spPr>
      </p:pic>
    </p:spTree>
  </p:cSld>
  <p:clrMapOvr>
    <a:masterClrMapping/>
  </p:clrMapOvr>
  <p:transition advTm="810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Вчитель\Презентації\Animations\Люди\45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285992"/>
            <a:ext cx="2131077" cy="3686188"/>
          </a:xfrm>
          <a:prstGeom prst="rect">
            <a:avLst/>
          </a:prstGeom>
          <a:noFill/>
        </p:spPr>
      </p:pic>
    </p:spTree>
  </p:cSld>
  <p:clrMapOvr>
    <a:masterClrMapping/>
  </p:clrMapOvr>
  <p:transition advTm="681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oner\Рабочий стол\Нова фізкультхвилинка\b51fc2250264baf0cdebf00a8b24ee5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71744"/>
            <a:ext cx="3917364" cy="3298833"/>
          </a:xfrm>
          <a:prstGeom prst="rect">
            <a:avLst/>
          </a:prstGeom>
          <a:noFill/>
        </p:spPr>
      </p:pic>
    </p:spTree>
  </p:cSld>
  <p:clrMapOvr>
    <a:masterClrMapping/>
  </p:clrMapOvr>
  <p:transition advTm="767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Loner\Рабочий стол\Нова фізкультхвилинка\f270704a64d27d4c6b654f58f188359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857496"/>
            <a:ext cx="4777867" cy="3307754"/>
          </a:xfrm>
          <a:prstGeom prst="rect">
            <a:avLst/>
          </a:prstGeom>
          <a:noFill/>
        </p:spPr>
      </p:pic>
    </p:spTree>
  </p:cSld>
  <p:clrMapOvr>
    <a:masterClrMapping/>
  </p:clrMapOvr>
  <p:transition advTm="814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Вчитель\Презентації\Animations\Люди\17cf4c75a7617f6dc9951553ed8d0d2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571744"/>
            <a:ext cx="2643206" cy="3123789"/>
          </a:xfrm>
          <a:prstGeom prst="rect">
            <a:avLst/>
          </a:prstGeom>
          <a:noFill/>
        </p:spPr>
      </p:pic>
    </p:spTree>
  </p:cSld>
  <p:clrMapOvr>
    <a:masterClrMapping/>
  </p:clrMapOvr>
  <p:transition advTm="817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</Words>
  <Application>Microsoft Office PowerPoint</Application>
  <PresentationFormat>Екран (4:3)</PresentationFormat>
  <Paragraphs>1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Тема Office</vt:lpstr>
      <vt:lpstr>На зарядку – по порядку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Grey Wolf</cp:lastModifiedBy>
  <cp:revision>12</cp:revision>
  <dcterms:created xsi:type="dcterms:W3CDTF">2011-11-25T10:35:09Z</dcterms:created>
  <dcterms:modified xsi:type="dcterms:W3CDTF">2011-11-25T12:22:01Z</dcterms:modified>
</cp:coreProperties>
</file>